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6858000" type="screen4x3"/>
  <p:notesSz cx="6842125" cy="9263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2020-5EA1-4007-B11E-C2198891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45DFC7-9D06-4963-BEA1-C3935147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C1758-3FE7-48B5-97EE-F845AB717802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BB354-DDC8-48C5-8958-3E1F0A1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AEAB1-056C-41EF-820A-4523D874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A4CF6-5270-42BC-81D4-6544EB5E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2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E0347-AED0-4B13-A428-BC5CE6F5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D4F2E-EA11-4D4B-BF76-0A8FFD9C7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3AC2A-0CC8-4B74-A316-61BB224FC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C1758-3FE7-48B5-97EE-F845AB717802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EB4C6-C206-45B7-9BED-80835CB74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D83F-56E4-4400-9153-418E604EA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A4CF6-5270-42BC-81D4-6544EB5E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2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B6C651-17A3-430A-AF1F-05A2AC66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solidFill>
                  <a:srgbClr val="000000"/>
                </a:solidFill>
                <a:cs typeface="Times New Roman" pitchFamily="18" charset="0"/>
              </a:rPr>
              <a:t>Lecture 1 </a:t>
            </a:r>
            <a:r>
              <a:rPr lang="en-US" altLang="zh-CN" sz="4400"/>
              <a:t>Introduction to Microprocessor-Based Systems</a:t>
            </a:r>
            <a:endParaRPr lang="en-US" altLang="zh-CN" sz="44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4C751-B790-4E43-A884-EFD2FF9785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0785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2B7829-37FB-4C8E-9CD3-FE430545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Von Neumann Architecture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BAD85-5C5C-4FD6-8830-713B5C37B8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4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918E36-1642-43C5-8F7D-2F709457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CPU or microprocessor?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6CD57-438F-4B3B-8DFC-CEB78D45D8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85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E2FF2A-D9A0-4EC2-9130-2B92AD20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solidFill>
                  <a:srgbClr val="327CB8"/>
                </a:solidFill>
              </a:rPr>
              <a:t>Figure 5.3</a:t>
            </a:r>
            <a:r>
              <a:rPr lang="en-US" altLang="en-US" sz="3600">
                <a:solidFill>
                  <a:schemeClr val="tx1"/>
                </a:solidFill>
              </a:rPr>
              <a:t>  The Fetch-Execute Cycle</a:t>
            </a: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3487D-B594-404D-A17D-C245392996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6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55CC04-9825-49D4-B155-6BD8E08C4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/>
              <a:t>ALL A COMPUTER DOES IS ...</a:t>
            </a:r>
            <a:endParaRPr lang="en-US" alt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8F7BE-C19A-4A96-B483-442555BF89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36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867E49-0740-422D-88B4-04205970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instructions?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26CFF-591B-41DB-B0F1-871EC9854B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DBB7B1-B403-424F-888D-76FD44D2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Flow of Information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338D5-5395-4104-B59B-4DA6149BD9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81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217C57-CA07-445B-92FE-0E97EDDF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Memory?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30858-07B7-47F8-8FA9-B91D02E504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46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AD48DF-A887-4B59-81D7-0377F758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Memory?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430CD-AA89-4CD7-B62F-DD903A7275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55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DE59E5-9FC7-4630-B838-3E09EA34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are the three Buses?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91F7B-43DD-452F-A8AF-1439BCC16F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7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4BF8EE-BEF8-4B57-BF25-63E58C4E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Computer system organization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4F141-918E-4C37-A994-D434D69516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9C1B3A-E9DB-4FF7-8CDC-3B22BF8E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8B649-F251-47DB-A466-D7974D651F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0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A22EA1-F032-4151-BA6A-5F69DC2C3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Pictorial View of</a:t>
            </a:r>
            <a:br>
              <a:rPr lang="en-US" altLang="en-US"/>
            </a:br>
            <a:r>
              <a:rPr lang="en-US" altLang="en-US"/>
              <a:t> Computer Organization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9373F-B573-4895-A4C0-1A3485A7C2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0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362797-9BD7-4B70-9A23-6530C704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does a CPU or Microprocessor include?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3016-071F-4406-A559-5D57D58BD9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94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76D76A-3C7F-408A-9C6E-0CA516AB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types of Memory exist?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6971E-049A-4A89-9DA8-C6798A5BF7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DA07EE-5C7B-41F5-B089-494B5316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kinds of I/O exist?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D8AB3-14B1-45D5-8C07-37B1E714AE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0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4989F7-0652-48E3-99F2-CCD3C696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Addressing: How to access many locations of Memory and I/O?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09E7A-6FDE-406A-812D-4DCA57EA8A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0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3578D7-88EB-4220-8C3E-42906A71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 to access a house/room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A0A83-0ED0-4326-9F10-78E5372275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19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A2A387-B893-44E9-99C1-9EB8D38E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MEMORY UNIT </a:t>
            </a:r>
            <a:br>
              <a:rPr lang="en-US" altLang="en-US" sz="3200"/>
            </a:br>
            <a:r>
              <a:rPr lang="en-US" altLang="en-US" sz="3200"/>
              <a:t>(or RAM - Random Access Memory)</a:t>
            </a:r>
            <a:endParaRPr lang="en-US" alt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EDFA2-23D5-416A-8E41-22AA8DD700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97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1577A6-F0E7-4E4A-A4E1-D0C75EC9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memory unit work?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50A8C-F563-444F-BECC-51FB497387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83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430CD7-D9D7-4E30-8ABD-8EB8638F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memory unit work?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CBB0F-F98A-479F-AEB0-62B95021BC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845862-0E62-4E53-8FE6-87BC9C11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b="1"/>
              <a:t>Decoder is used to Access Randomly</a:t>
            </a:r>
            <a:endParaRPr lang="en-US" alt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96264-C385-4467-B862-C3574156CA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5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AF6CA6-E978-4DB5-8930-1A81D6C3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7E045-D2D4-4532-B2C1-D58C0BE779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4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FEE962-92AB-4D4C-A221-9296ABD9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What’s Address Bus and Why needed?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9DB74-8E28-41CA-ABA2-440D2A2B89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12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4F7238-97C0-4E75-939A-A3CBF8EB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to Address?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72074-A707-49EA-87B4-1807D65884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2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5D2F35-321D-44CE-A0AA-3B2C8C66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 bus questions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5CE7D-3C48-4FF4-AB60-BA3292CE34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7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1A4E6F-D203-4A82-8F16-8DAC6A5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What’s Data Bus and Why needed?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26234-7000-404F-821C-CCCD19118C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0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D4CD15-2E09-4432-9C5B-F9C3B781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What’s Control Bus and Why needed?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C3451-16A2-452B-B8DC-4924573576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92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E5E68A-733E-4B60-8B16-8F61BDA8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assembly (language)?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7DF96-2FA8-482D-ADDD-1CE702FBDD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91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DA810B-AE07-487B-9118-C8C45100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make a program?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E6AC0-5982-4270-8C9A-570337E895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8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2185AA-A91D-4DB1-B8DE-A54CE97F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difference between Assembly vs. High-level languages?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DA8FB-BEFE-41DE-BF2A-3747A2E510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10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0A2CBD-1116-48EC-9E4A-F4C4EB2B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Times New Roman" pitchFamily="18" charset="0"/>
              </a:rPr>
              <a:t>What are the advantages and disadvantages of using Assembly?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9A9BE-1337-4618-A72C-0E42F8FB47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86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DA591C-4167-493E-85E6-CF9D9679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execute a program?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F56C8-1825-4F67-85CC-40F7EAE233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7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8A4F0F-FE10-4325-B028-C541E09D5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How to study this subject well?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51EA6-85D6-4BDC-9089-9A006ADCE5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89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AE1602-4167-4834-B73D-F0A07829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difference between BIOS and OS?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A2240-C2EB-479C-88F7-11BC73D9DD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77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83D3566-F816-410F-9945-7A477E23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>
                <a:solidFill>
                  <a:srgbClr val="000000"/>
                </a:solidFill>
                <a:ea typeface="PMingLiU" pitchFamily="18" charset="-120"/>
              </a:rPr>
              <a:t>What is general-purpose microprocessor?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CB180-0066-467C-9282-0A562885CF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7077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1A00D9-37D4-46A7-8CA7-D63D2FD5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microcontroller?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A6AE0-025C-4E5E-8E0B-16785C6A21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77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1D3325-0C75-46FA-8AB2-3E61FB14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microcontroller?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D5D1E-2252-4A38-BEBC-08B27867DE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23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B0FECE-9DAE-4860-8C62-4AF8ACDC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 Microcontroller contain?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0829D-FD06-4F30-9D9D-44FE4E9942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21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85C878-B4ED-406E-87E9-DE2FCE18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 Microcontroller contain?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AFF9D-4035-40E7-82D7-0AF600E833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7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18984B-CB91-49FB-BC6B-E3159056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What </a:t>
            </a:r>
            <a:r>
              <a:rPr lang="en-US"/>
              <a:t>does a Microcontroller contain?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E632F-56C7-4D62-BC62-ED45D49057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80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BF09FF-E34B-4056-B8F4-4EC4FBF1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the differences between Microprocessor vs. Microcontroller?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409A2-2ED3-49A7-9D9B-23CBF9AAF4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3718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0EF1FF-B614-4899-A93E-FEEFA22D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/>
              <a:t>What are the Advantages of Microcontroller over Microprocessor?</a:t>
            </a:r>
            <a:endParaRPr lang="en-US" sz="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91E83-F8B8-4168-B72B-963A80F0D0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52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E04107-39DC-4542-B49E-398380CA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Microcontroller Applications: Where are Microcontrollers used?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0ECFB-ADFB-4FD2-B8EA-107F219BA9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9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5AE61E-52DD-4E8A-8032-F1C1723C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What should you focus most on?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4CC29-06D0-450E-9584-012C70C1E3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96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74C860-57C4-4F1F-86EE-3088EABD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Are there commonly used Microcontrollers?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91D5A-E43D-42B9-B230-B60726F351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34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A3B3A1-51DA-4D7A-BFD2-7DFFB333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Programming path of a Microcontroller?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77BAE-02BA-47A0-975C-E47AB6DC24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68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08362A-8848-4389-AEBA-22D98DE9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What </a:t>
            </a: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are typical 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Microcontroller Properties?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4DADA-75EC-450B-9399-B7AA469F8A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23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A58EFE-39D3-4D5C-9379-9726B87E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What type of microcontroller do we use and what does it contain? Motorola 68HC12 series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B386B-96DD-4F9E-971E-A5BA5CB28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868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CABC28-8DD1-41EA-9398-78D01370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b="1"/>
              <a:t>A Typical 68HC12 </a:t>
            </a:r>
            <a:br>
              <a:rPr lang="en-US" sz="2500" b="1"/>
            </a:br>
            <a:r>
              <a:rPr lang="en-US" sz="2500" b="1"/>
              <a:t>Chip Pin-Layout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CD0ED-4D4E-42DD-ADE3-3D54C6E840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66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554281-6EA0-493C-98C0-7A76C30F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specific microcontroller do we use and properties?: MC9S12E128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60D5B-7B62-4434-BE5A-CC5523F1C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332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1D5E9E-775D-4445-8969-5C50B701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/>
              <a:t>MC9S12E128CPVE</a:t>
            </a:r>
            <a:br>
              <a:rPr lang="en-US" sz="2500" b="1"/>
            </a:br>
            <a:r>
              <a:rPr lang="en-US" sz="2500" b="1"/>
              <a:t>Chip Pin-Out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2D9CA-FA6B-46D1-94E7-46F2939BF5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9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50C3EE-1C39-496C-BD70-FBCEC429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Are there different CPU architectures?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62221-B005-42B7-9501-F12AAF1B07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81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CE82F9-BCB1-4BD0-80F0-2CC6273C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Nature of the subject 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675CB-357A-4C82-8234-47B63839EA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61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F3EDD2-6721-4C86-8965-E5F5FBC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1.1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9DD510-AAA9-4192-A956-8CB82DF2E7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2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3AAC7D-A594-40B2-8A71-F5919CEEC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Byte and Word?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15017E-0CE4-4D09-9FF8-D506C7B6AA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AA4F8A-69B4-48C1-B0BB-1C6BF3A8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Notations to distinguish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8E48F-4530-4F9B-84E2-C40ABACD5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7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7146BE-858D-41C9-9480-F4353E77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is the main organization of a computer system?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A0D6B-58D7-4D50-855C-E6BA2170CB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On-screen Show (4:3)</PresentationFormat>
  <Paragraphs>57</Paragraphs>
  <Slides>58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等线 Light</vt:lpstr>
      <vt:lpstr>PMingLiU</vt:lpstr>
      <vt:lpstr>Arial</vt:lpstr>
      <vt:lpstr>Calibri</vt:lpstr>
      <vt:lpstr>Calibri Light</vt:lpstr>
      <vt:lpstr>Times New Roman</vt:lpstr>
      <vt:lpstr>Office Theme</vt:lpstr>
      <vt:lpstr>Lecture 1 Introduction to Microprocessor-Based Systems</vt:lpstr>
      <vt:lpstr>PowerPoint Presentation</vt:lpstr>
      <vt:lpstr>Preliminary</vt:lpstr>
      <vt:lpstr>How to study this subject well?</vt:lpstr>
      <vt:lpstr>What should you focus most on?</vt:lpstr>
      <vt:lpstr>Exercise 1.1</vt:lpstr>
      <vt:lpstr>What are Byte and Word?</vt:lpstr>
      <vt:lpstr>Notations to distinguish</vt:lpstr>
      <vt:lpstr>What is the main organization of a computer system?</vt:lpstr>
      <vt:lpstr>Von Neumann Architecture</vt:lpstr>
      <vt:lpstr>What is a CPU or microprocessor?</vt:lpstr>
      <vt:lpstr>Figure 5.3  The Fetch-Execute Cycle</vt:lpstr>
      <vt:lpstr>ALL A COMPUTER DOES IS ...</vt:lpstr>
      <vt:lpstr>What are instructions?</vt:lpstr>
      <vt:lpstr>Flow of Information </vt:lpstr>
      <vt:lpstr>What is Memory?</vt:lpstr>
      <vt:lpstr>What is Memory?</vt:lpstr>
      <vt:lpstr>What are the three Buses?</vt:lpstr>
      <vt:lpstr>Computer system organization</vt:lpstr>
      <vt:lpstr>Pictorial View of  Computer Organization</vt:lpstr>
      <vt:lpstr>What does a CPU or Microprocessor include?</vt:lpstr>
      <vt:lpstr>What types of Memory exist?</vt:lpstr>
      <vt:lpstr>What kinds of I/O exist?</vt:lpstr>
      <vt:lpstr>Addressing: How to access many locations of Memory and I/O?</vt:lpstr>
      <vt:lpstr>Address to access a house/room</vt:lpstr>
      <vt:lpstr>MEMORY UNIT  (or RAM - Random Access Memory)</vt:lpstr>
      <vt:lpstr>How does the memory unit work?</vt:lpstr>
      <vt:lpstr>How does the memory unit work?</vt:lpstr>
      <vt:lpstr>Decoder is used to Access Randomly</vt:lpstr>
      <vt:lpstr>What’s Address Bus and Why needed?</vt:lpstr>
      <vt:lpstr>How to Address?</vt:lpstr>
      <vt:lpstr>Address bus questions</vt:lpstr>
      <vt:lpstr>What’s Data Bus and Why needed?</vt:lpstr>
      <vt:lpstr>What’s Control Bus and Why needed?</vt:lpstr>
      <vt:lpstr>What is assembly (language)?</vt:lpstr>
      <vt:lpstr>How to make a program?</vt:lpstr>
      <vt:lpstr>What’s difference between Assembly vs. High-level languages?</vt:lpstr>
      <vt:lpstr>What are the advantages and disadvantages of using Assembly?</vt:lpstr>
      <vt:lpstr>How to execute a program?</vt:lpstr>
      <vt:lpstr>What’s difference between BIOS and OS?</vt:lpstr>
      <vt:lpstr>What is general-purpose microprocessor?</vt:lpstr>
      <vt:lpstr>What is a microcontroller?</vt:lpstr>
      <vt:lpstr>What’s a microcontroller?</vt:lpstr>
      <vt:lpstr>What does a Microcontroller contain?</vt:lpstr>
      <vt:lpstr>What does a Microcontroller contain?</vt:lpstr>
      <vt:lpstr>What does a Microcontroller contain?</vt:lpstr>
      <vt:lpstr>What are the differences between Microprocessor vs. Microcontroller?</vt:lpstr>
      <vt:lpstr>What are the Advantages of Microcontroller over Microprocessor?</vt:lpstr>
      <vt:lpstr>Microcontroller Applications: Where are Microcontrollers used?</vt:lpstr>
      <vt:lpstr>Are there commonly used Microcontrollers?</vt:lpstr>
      <vt:lpstr>What’s a Programming path of a Microcontroller?</vt:lpstr>
      <vt:lpstr>What are typical Microcontroller Properties?</vt:lpstr>
      <vt:lpstr>What type of microcontroller do we use and what does it contain? Motorola 68HC12 series</vt:lpstr>
      <vt:lpstr>A Typical 68HC12  Chip Pin-Layout</vt:lpstr>
      <vt:lpstr>Which specific microcontroller do we use and properties?: MC9S12E128</vt:lpstr>
      <vt:lpstr>MC9S12E128CPVE Chip Pin-Out</vt:lpstr>
      <vt:lpstr>Are there different CPU architectures?</vt:lpstr>
      <vt:lpstr>Nature of the subject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Introduction to Microprocessor-Based Systems</dc:title>
  <dc:creator>John Lee</dc:creator>
  <cp:lastModifiedBy>John Lee</cp:lastModifiedBy>
  <cp:revision>1</cp:revision>
  <dcterms:created xsi:type="dcterms:W3CDTF">2018-08-23T21:35:36Z</dcterms:created>
  <dcterms:modified xsi:type="dcterms:W3CDTF">2018-08-23T21:35:36Z</dcterms:modified>
</cp:coreProperties>
</file>